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2" r:id="rId21"/>
    <p:sldId id="276" r:id="rId22"/>
    <p:sldId id="277" r:id="rId23"/>
    <p:sldId id="278" r:id="rId24"/>
    <p:sldId id="279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1" r:id="rId40"/>
    <p:sldId id="302" r:id="rId41"/>
    <p:sldId id="303" r:id="rId42"/>
    <p:sldId id="304" r:id="rId43"/>
    <p:sldId id="299" r:id="rId44"/>
    <p:sldId id="300" r:id="rId45"/>
    <p:sldId id="305" r:id="rId46"/>
    <p:sldId id="306" r:id="rId47"/>
    <p:sldId id="308" r:id="rId48"/>
    <p:sldId id="309" r:id="rId49"/>
    <p:sldId id="310" r:id="rId50"/>
    <p:sldId id="311" r:id="rId51"/>
    <p:sldId id="312" r:id="rId52"/>
    <p:sldId id="313" r:id="rId53"/>
    <p:sldId id="315" r:id="rId54"/>
    <p:sldId id="316" r:id="rId55"/>
    <p:sldId id="317" r:id="rId56"/>
    <p:sldId id="318" r:id="rId57"/>
    <p:sldId id="319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3" r:id="rId80"/>
    <p:sldId id="344" r:id="rId81"/>
    <p:sldId id="345" r:id="rId82"/>
    <p:sldId id="342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20" r:id="rId92"/>
    <p:sldId id="354" r:id="rId93"/>
    <p:sldId id="355" r:id="rId94"/>
    <p:sldId id="356" r:id="rId95"/>
    <p:sldId id="357" r:id="rId96"/>
    <p:sldId id="358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52"/>
  </p:normalViewPr>
  <p:slideViewPr>
    <p:cSldViewPr snapToGrid="0" snapToObjects="1">
      <p:cViewPr varScale="1">
        <p:scale>
          <a:sx n="120" d="100"/>
          <a:sy n="120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BFC4D-7DD9-4644-8E64-ACE253802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BF9F1-280D-0846-83EC-D48313B8F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9D5C1-C799-3349-8043-DF23F723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44FF5D-96B9-D247-8731-FE6B4C73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97851-A9A4-594F-81D0-D0D4CF4C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89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CCBA-4CBD-BA4F-8FF5-56FB7362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22369F-3E5E-0B4F-9FCE-E3BE9A448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713820-00AF-A847-ABBC-8E3CA5418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197E0-D222-D440-A9E4-5AAAEEF1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46F40F-582E-8D4A-B14D-9F30F29F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77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4E3087-434D-7146-9E87-E73107346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98C6D0-BEC9-1340-B773-12EC243BA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FF56A5-9E7E-8B45-A397-6070A31B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8CC0F4-66AA-8F42-A84D-E24CBC9A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B4D176-A594-0944-8E61-E8A16FFC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73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AD2BE-F54E-A940-8E48-88B65A19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04234-4878-0E47-BCBD-BA5DEFDC7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8638D9-0708-B345-934C-085C0C8F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4EA139-B7D8-814F-BF7A-7BC23E80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6BEB51-8B30-AA48-93D9-B53E3F70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265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4D6A2-0CB0-9C46-B504-099324DE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06170A-56D8-2C45-9AA7-A85579F3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84E6A-EF41-5F4F-AE50-F7669DF2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0D17F8-EE55-3A4D-A249-77A0ACBD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1CA1C-853D-EE4F-93E8-DC624619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89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E3C8-028C-BB47-B4EF-5216DBF8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B7CE6-CB89-7E47-8E5A-159063CB0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383B9E-3B0D-E042-BA54-48CD3B93F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AF00E1-02DA-1545-A1E0-21009053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CF61BA-6091-3542-B125-5E6B6C12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D36E84-B624-7645-A2E4-E31847B4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04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59634-2594-C44B-8B17-40C7129A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366010-794F-9548-BDCA-46FEEEB07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8E819-DF0B-674B-924B-80C246887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F3A7F4-08DC-A14C-9F9F-3B1139B7B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B0E6C1-56E8-CB45-8FD3-4FFC733DC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A352E8-4B91-8A4F-BCBE-242E2A4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B440E8-5E3C-6A4A-8C51-D5C64EA8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98518C-0116-7147-8AB9-281627CC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938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14C25-E64E-E848-90EF-51D58BED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450D9E-02C6-2442-B447-B09FB5E6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FD7F2D-C2C5-D144-8142-FA086E43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8BB2A-6C5C-854C-8DB2-DB310FA1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45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F9ABCA-C07D-C54A-A25C-727A58AF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DBF7D3-F5D5-6343-9E00-E34EE027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A4463E-29DD-7942-BC54-2A9A40DB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75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FCDE7-5FF7-7C48-AED9-5F0E0592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4C036-D05F-9346-BAAC-CB1C26304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24AB62-FD93-4849-A0E8-7B16331DB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4082B1-40A6-874B-93CD-902B42A7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786068-2EBF-4E44-9FBA-2A6EBC30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721129-4FE7-4141-8AE1-949830789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79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CC8CB-43BF-5D43-A5C5-101E58D8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EC92F6-69F1-3045-9A93-37074D62D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A37414-EF1D-A14B-A6D2-6608ACDBD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1C7C6E-6961-394D-97E4-409214AF8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8F5FC1-79CA-D04D-821F-3A5A934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B8A31-2675-D343-84E2-723D9AE8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20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A0B56C-EC1C-5C4C-96CF-CB92F0D1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EF1638-EA16-DB42-8566-46948A5FD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0DAE9-5744-1049-A6A4-4588E1161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2D3CF-640B-A34C-BF34-92D093049242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9F195-E138-BD4A-A1DB-38984D102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2E00DA-1D72-3E47-8FE9-45B6A77BB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C8E38-165F-0E40-9279-5F47E7F11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82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DE8737-4736-8B42-A4E9-DCFB5513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5E6CAA-2901-9842-ACD7-BAE20248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9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F53131-30B3-D243-AB6A-BD6DA0F5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9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CB0127-9757-A242-BC42-1A575675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8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EF42DF-FDBD-E24F-BB17-50748ED1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7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1226EF-A561-B940-A27A-13A577EF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8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09DCD9-D8B7-344B-BBC4-23847186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3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F852E-EA31-E340-B7CB-AD8EF206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35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AF870B-7DC9-E448-A74F-98A582D5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D9A945-F723-1540-BAC6-F43E8A48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C2901B-1BCD-C94B-A666-AE4911E32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2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02673-696F-BE46-AB44-780693EB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95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C7419B-B1B6-114C-8DD8-4B37DD02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0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1F839-EDAA-BD4D-B4C5-B15EB093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6EB85D-DF8A-DF4A-9AB4-A6EE4E719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491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ACDD6-D440-E94C-8808-4E00DC08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DFC122-7660-CD4C-AEA6-8D54E9F6F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94045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E8E07-DF33-504C-BE81-A50E6214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46485F-D9FA-7F4A-BEC4-04B0929A6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11694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D1A2E-B9D9-0A45-8663-CF35CECD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534D44-F571-D24D-B804-301FB895D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9335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5F6F97-484E-8749-8F79-24A3DBDD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99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E3E53-22B1-1B47-9679-29519C11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26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F24AAC-A659-8E4A-9ED6-41AA79BA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43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76177-9884-F043-9F1B-8158C486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16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A6F70-9B10-A14D-8D34-0E4E5B90A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5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85349B-D86F-FF48-8DDF-9218C1A3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89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D90E2-DD33-A541-BAEE-2890D68D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24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473E8E-89FB-9342-B2F9-C38BA22B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30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971777-6C8E-2D49-ABD1-7FAD090D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55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86B2A3-CA08-3645-81DF-82201840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5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FD5AD9-B43B-1E4C-98CA-A1D1D436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7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0DB595-4E3D-674C-BAAF-F7E2CAEC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0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A23F61-1826-B343-BF39-AAFDCAAF2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24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1AD6AE-7B3D-E046-B655-498C7599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66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1BDB24-C4B6-2C4C-B590-ACB22CCD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2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FABB67-3FDD-824C-808F-C2537367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8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0F43F-7C16-C841-B2A6-9CEDEBA2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47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87428E-FDB6-3145-8514-11AD8EF8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91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E16629-EF72-0D4B-B8AC-B0C597AE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7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22991F-6DFC-4346-AB43-469940FB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55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2C5FEB-AB7B-2442-8A27-E32F491B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6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353496-4237-4343-A5C7-EE6532FA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6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41969A-AD19-D246-9B94-9FBB7FA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0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2DE6D0-A07E-A747-AF96-ABCCC0BA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B6EF7D-03CF-7046-BC17-E5C3F098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87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B706DE-B98F-DA45-A282-A4C08063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40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349BA-D773-2743-8771-9B80D9E8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2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21710-9526-AF4C-A863-32B8E60D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F3149D-D37B-9A44-9A48-0FE91401D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0918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289F12-9A7A-154C-8B83-2ADA82DD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1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44D203-E743-1443-88D8-20A6FB15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34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62F69C-036B-014D-AEFC-0F10CFE4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74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0BA675-640D-0048-B541-BD54E0EB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8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F84414-170F-464E-8E52-0D94B7EE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72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C4F953-36F3-7B42-8CD4-217AABA3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94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DDFDA6-28B6-D540-874B-8C083766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4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0A3CF5-5ECA-9A45-B6BB-82686C2C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87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CDC394-8EE7-A64C-A4B6-33DAD2FF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97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9FDDF2-23EE-974A-A406-6BA1D751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6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58B791-8A2D-D846-BEF3-84F78F85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9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EBD65A-589D-1045-8486-0FB07811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0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C45D71-F6B2-E841-BAEA-75791FDA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2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FF9B9-8D41-4B40-811D-E7FCE03C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72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6CF083-FB3F-6446-8539-E92D6D523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56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DCE304-3532-1540-835E-4C1BD089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2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88AB4-5582-E64A-924C-F5F2B41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0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E38BB1-B07F-3C49-8F6C-B6F127C9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09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4A51FB-8369-4847-966D-4E2709025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6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D9DA09-2A82-DC48-99E3-79975BBD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40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C743A-3885-A541-89FC-B79C75C8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0F5894-BE5D-C348-9CF8-EB598552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834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4A62B9-4C2C-7D49-8433-46F9F2EA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30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030036-28C0-274A-8632-AF9ECB08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0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51BD7-0852-A94D-85FC-E69A8717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4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C9DDCB-A2D8-BB45-BE8C-601E8A6A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27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F7E3FE-FB04-A64E-B75E-320DC56F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4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3BD7FE-11ED-614B-8A4F-E0814670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27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00F3D2-FDDE-5648-8EF0-60990682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071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B15DA2-4107-494D-B612-3C5F16AC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22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A6B5E5-3A27-1243-BE35-BCEAF412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497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0BB808-66A6-964D-B525-7EED0977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9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08F7E3-45DC-4646-A358-D114547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081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908B43-371E-2346-A22D-D16674B8E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207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07C6BD-3F24-A540-8125-33D67BA3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28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FF8FF6-D85A-E340-9212-55498C1B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850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143FE-15D5-E648-8D89-03D39965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866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46F5CE-0A4B-234A-9BE4-18C272F6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0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92F864-3103-9A4E-A86A-E3DCCBAD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05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B4A847-91DD-944A-BF0F-A5C528DE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874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33031E-247E-164C-9CA1-ACED555E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40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306827-B8BC-FC48-814B-141656B5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34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9102F4-CFE1-C54B-B434-8E1CA4B9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3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8B6490-CD74-D648-BCD0-ED4C70BA5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046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FC541F-2F75-1C4F-A72F-4F34A8A5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1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E0FF27-1B07-2642-B154-B7A8F81E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800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A70B2B-559F-A64D-8AB7-52387F3B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62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EFEB5-9D3E-B746-9FCE-2856B88A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855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A63B9A-1105-914B-AB3B-D0782055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446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A38C77-0F8D-0A4D-A83F-29DB2D43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070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EEDD-DE51-F042-895B-F6CFF930F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3ECD1-0094-5E40-A23C-85F3C262C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332510-34B5-374A-837A-5F9BDB2F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0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宽屏</PresentationFormat>
  <Paragraphs>0</Paragraphs>
  <Slides>96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</cp:revision>
  <dcterms:created xsi:type="dcterms:W3CDTF">2022-10-27T14:13:14Z</dcterms:created>
  <dcterms:modified xsi:type="dcterms:W3CDTF">2022-10-27T14:26:46Z</dcterms:modified>
</cp:coreProperties>
</file>